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7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D6D8-51EF-403F-A013-53B6FE98259F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233-61C5-4321-8D25-5EAEF548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0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-nocookie.com/v/JSjdn8JK6-U?version=3&amp;hl=en_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038900" cy="30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71090"/>
            <a:ext cx="7772400" cy="1470025"/>
          </a:xfrm>
        </p:spPr>
        <p:txBody>
          <a:bodyPr/>
          <a:lstStyle/>
          <a:p>
            <a:r>
              <a:rPr lang="en-US" dirty="0" smtClean="0"/>
              <a:t>Aroldis Chapman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66" y="3341115"/>
            <a:ext cx="4281736" cy="32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4" y="3038899"/>
            <a:ext cx="2533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8900"/>
            <a:ext cx="2491411" cy="378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782"/>
            <a:ext cx="3291134" cy="24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2400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3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Albertin Aroldis Chapman de la Cruz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February 28,1988 </a:t>
            </a:r>
          </a:p>
          <a:p>
            <a:r>
              <a:rPr lang="en-US" dirty="0" smtClean="0"/>
              <a:t>Born and raised in Cuba </a:t>
            </a:r>
          </a:p>
          <a:p>
            <a:r>
              <a:rPr lang="en-US" dirty="0" smtClean="0"/>
              <a:t>Chapman played for Holguin in the Cuban national series from 2006-2009</a:t>
            </a:r>
          </a:p>
          <a:p>
            <a:r>
              <a:rPr lang="en-US" dirty="0" smtClean="0"/>
              <a:t>Chapman compiled a 24–19 record</a:t>
            </a:r>
          </a:p>
          <a:p>
            <a:r>
              <a:rPr lang="en-US" dirty="0" smtClean="0"/>
              <a:t>365 strikeouts</a:t>
            </a:r>
          </a:p>
          <a:p>
            <a:r>
              <a:rPr lang="en-US" dirty="0" smtClean="0"/>
              <a:t>He was used mainly as a starting pitcher, although he made 11 relief appearances in the 2007 season.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0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Aroldis Chapman’s MLb career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MLB pitcher for the Cincinnati Reds </a:t>
            </a:r>
          </a:p>
          <a:p>
            <a:r>
              <a:rPr lang="en-US" dirty="0" smtClean="0"/>
              <a:t>Chapman bats and throws left handed </a:t>
            </a:r>
          </a:p>
          <a:p>
            <a:r>
              <a:rPr lang="en-US" dirty="0" smtClean="0"/>
              <a:t>He is listed at 6’4” 195 pounds</a:t>
            </a:r>
          </a:p>
          <a:p>
            <a:r>
              <a:rPr lang="en-US" dirty="0" smtClean="0"/>
              <a:t>As of August 2012, he holds the record for fastest recorded pitch speed in MLB history after throwing a 105.1 mph fastball in 2010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3705225" cy="34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36073"/>
            <a:ext cx="4953000" cy="36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23" y="4735482"/>
            <a:ext cx="3189577" cy="212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354558"/>
            <a:ext cx="2805545" cy="350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pic>
        <p:nvPicPr>
          <p:cNvPr id="4" name="JSjdn8JK6-U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1430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105</Words>
  <Application>Microsoft Office PowerPoint</Application>
  <PresentationFormat>On-screen Show (4:3)</PresentationFormat>
  <Paragraphs>15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Aroldis Chapman </vt:lpstr>
      <vt:lpstr>Albertin Aroldis Chapman de la Cruz </vt:lpstr>
      <vt:lpstr>Aroldis Chapman’s MLb career </vt:lpstr>
      <vt:lpstr>Photos </vt:lpstr>
      <vt:lpstr>Video </vt:lpstr>
    </vt:vector>
  </TitlesOfParts>
  <Company>McNicholas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Aroldis Chapman</dc:title>
  <dc:creator>Uhl, Jacob</dc:creator>
  <cp:lastModifiedBy>Uhl, Jacob</cp:lastModifiedBy>
  <cp:revision>10</cp:revision>
  <dcterms:created xsi:type="dcterms:W3CDTF">2012-09-25T17:36:04Z</dcterms:created>
  <dcterms:modified xsi:type="dcterms:W3CDTF">2012-09-25T18:39:45Z</dcterms:modified>
</cp:coreProperties>
</file>