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48A10B4-968F-4439-82BB-3F2A0FF1A14C}" type="datetimeFigureOut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ABB04B6-AE59-4D5E-A130-563124E254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Paterson_Catholic_High_Schoo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video" Target="https://www.youtube-nocookie.com/v/8j1jkYAmIs4?version=3&amp;hl=en_US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-nocookie.com/v/5xUCwwo0EGk?version=3&amp;hl=en_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-nocookie.com/v/aFLycDDEAPg?version=3&amp;hl=en_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31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Castellar" pitchFamily="18" charset="0"/>
              </a:rPr>
              <a:t>  VICTOR CRUZ</a:t>
            </a:r>
            <a:endParaRPr lang="en-US" sz="7200" dirty="0">
              <a:solidFill>
                <a:srgbClr val="0070C0"/>
              </a:solidFill>
              <a:latin typeface="Castellar" pitchFamily="18" charset="0"/>
            </a:endParaRPr>
          </a:p>
        </p:txBody>
      </p:sp>
      <p:pic>
        <p:nvPicPr>
          <p:cNvPr id="2" name="WAVE YOUR FLAGS Elephant Man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152400"/>
            <a:ext cx="609600" cy="762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4648200" cy="548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2.gstatic.com/images?q=tbn:ANd9GcQU9E9nAwfA3XcHDu55wdceZ5uZ2sjGJkZmGUA5KlXH58rvB3q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20090"/>
            <a:ext cx="4650218" cy="54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5982" y="654815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BY:JIMMY WEGENER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8636">
        <p14:honeycomb/>
      </p:transition>
    </mc:Choice>
    <mc:Fallback xmlns="">
      <p:transition spd="slow" advClick="0" advTm="8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Qo_5w5C_aTdDMEJbrMPP8vQ0Pzydym61fdv0RAtP3tbj_-vcjS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114801" cy="34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2eMUjhSI_v-fsNXDV__O44DmGz3ZUyKBV5nc9KLAtfgO8IB88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497465"/>
            <a:ext cx="5049982" cy="336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3792" y="228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	</a:t>
            </a:r>
            <a:r>
              <a:rPr lang="en-US" b="1" u="sng" dirty="0" smtClean="0">
                <a:solidFill>
                  <a:srgbClr val="0070C0"/>
                </a:solidFill>
              </a:rPr>
              <a:t>IN THE BEGINNING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Victor Cruz </a:t>
            </a:r>
            <a:r>
              <a:rPr lang="en-US" dirty="0">
                <a:solidFill>
                  <a:srgbClr val="0070C0"/>
                </a:solidFill>
              </a:rPr>
              <a:t>attended </a:t>
            </a:r>
            <a:r>
              <a:rPr lang="en-US" dirty="0" smtClean="0">
                <a:solidFill>
                  <a:srgbClr val="0070C0"/>
                </a:solidFill>
              </a:rPr>
              <a:t>Paterson Catholic High School</a:t>
            </a:r>
            <a:r>
              <a:rPr lang="en-US" dirty="0" smtClean="0">
                <a:solidFill>
                  <a:srgbClr val="0070C0"/>
                </a:solidFill>
                <a:hlinkClick r:id="rId4" tooltip="Paterson Catholic High School"/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in</a:t>
            </a:r>
            <a:r>
              <a:rPr lang="en-US" dirty="0">
                <a:solidFill>
                  <a:srgbClr val="0070C0"/>
                </a:solidFill>
              </a:rPr>
              <a:t> Paterson, </a:t>
            </a:r>
            <a:r>
              <a:rPr lang="en-US" dirty="0" smtClean="0">
                <a:solidFill>
                  <a:srgbClr val="0070C0"/>
                </a:solidFill>
              </a:rPr>
              <a:t>New Jersey</a:t>
            </a:r>
            <a:r>
              <a:rPr lang="en-US" baseline="30000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where </a:t>
            </a:r>
            <a:r>
              <a:rPr lang="en-US" dirty="0">
                <a:solidFill>
                  <a:srgbClr val="0070C0"/>
                </a:solidFill>
              </a:rPr>
              <a:t>he was born to an African-American fireman father </a:t>
            </a: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a Puerto Rican </a:t>
            </a:r>
            <a:r>
              <a:rPr lang="en-US" dirty="0" smtClean="0">
                <a:solidFill>
                  <a:srgbClr val="0070C0"/>
                </a:solidFill>
              </a:rPr>
              <a:t>mother. His </a:t>
            </a:r>
            <a:r>
              <a:rPr lang="en-US" dirty="0">
                <a:solidFill>
                  <a:srgbClr val="0070C0"/>
                </a:solidFill>
              </a:rPr>
              <a:t>parents never married and his father died in 2007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7" y="3497465"/>
            <a:ext cx="4031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00FF00"/>
                </a:solidFill>
                <a:effectLst/>
                <a:latin typeface="Arial"/>
              </a:rPr>
              <a:t>	</a:t>
            </a:r>
            <a:r>
              <a:rPr lang="en-US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COLLEGE</a:t>
            </a:r>
          </a:p>
          <a:p>
            <a:r>
              <a:rPr lang="en-US" b="0" i="0" dirty="0" smtClean="0">
                <a:solidFill>
                  <a:srgbClr val="0070C0"/>
                </a:solidFill>
                <a:effectLst/>
                <a:latin typeface="Arial"/>
              </a:rPr>
              <a:t>Cruz finished his career at </a:t>
            </a:r>
            <a:r>
              <a:rPr lang="en-US" b="0" i="0" u="none" strike="noStrike" dirty="0" smtClean="0">
                <a:solidFill>
                  <a:srgbClr val="0070C0"/>
                </a:solidFill>
                <a:effectLst/>
                <a:latin typeface="Arial"/>
              </a:rPr>
              <a:t>UMASS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Arial"/>
              </a:rPr>
              <a:t> with 131 catches ranking him fourth on the all-time UMass receptions list, despite the fact that he didn't start a game until his junior season. He scored 11 touchdowns in his career and had just under 2,000 receiving yards. Cruz was named a first-team All- Colonial Athletic </a:t>
            </a:r>
            <a:r>
              <a:rPr lang="en-US" b="0" i="0" u="none" strike="noStrike" dirty="0" smtClean="0">
                <a:solidFill>
                  <a:srgbClr val="0070C0"/>
                </a:solidFill>
                <a:effectLst/>
                <a:latin typeface="Arial"/>
              </a:rPr>
              <a:t>Association </a:t>
            </a:r>
            <a:r>
              <a:rPr lang="en-US" b="0" i="0" dirty="0" smtClean="0">
                <a:solidFill>
                  <a:srgbClr val="0070C0"/>
                </a:solidFill>
                <a:effectLst/>
                <a:latin typeface="Arial"/>
              </a:rPr>
              <a:t>wide receiver for the years 2008 and 2009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4">
        <p:dissolve/>
      </p:transition>
    </mc:Choice>
    <mc:Fallback xmlns="">
      <p:transition spd="slow" advTm="2198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66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429000"/>
            <a:ext cx="245225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0544" y="5334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b="1" u="sng" dirty="0" smtClean="0">
                <a:solidFill>
                  <a:srgbClr val="0070C0"/>
                </a:solidFill>
              </a:rPr>
              <a:t>PROFESSIONAL CAREER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2010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Victor Cruz went undrafted in the 2010 NFL Draft and was signed by the New York Giants later in the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2010 season. </a:t>
            </a:r>
            <a:r>
              <a:rPr lang="en-US" dirty="0" smtClean="0">
                <a:solidFill>
                  <a:srgbClr val="0070C0"/>
                </a:solidFill>
              </a:rPr>
              <a:t>He </a:t>
            </a:r>
            <a:r>
              <a:rPr lang="en-US" dirty="0" smtClean="0">
                <a:solidFill>
                  <a:srgbClr val="0070C0"/>
                </a:solidFill>
              </a:rPr>
              <a:t>finished the preseason leading the NFL with 297 receiving yards, tied for the preseason lead with 4 touchdown catches and ranked second overall with 15 catches, and was chosen to be on the Giants' 53-man regular season roster. Cruz played in three games at the start of the season, without recording a catch before a hamstring injury placed him on injured reserve for the remainder of the year.</a:t>
            </a:r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4243">
        <p14:shred pattern="rectangle" dir="out"/>
      </p:transition>
    </mc:Choice>
    <mc:Fallback xmlns="">
      <p:transition spd="slow" advTm="24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48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			</a:t>
            </a:r>
            <a:r>
              <a:rPr lang="en-US" b="1" u="sng" dirty="0" smtClean="0">
                <a:solidFill>
                  <a:srgbClr val="0070C0"/>
                </a:solidFill>
              </a:rPr>
              <a:t>PROFESSIONAL CAREER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2011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	In </a:t>
            </a:r>
            <a:r>
              <a:rPr lang="en-US" dirty="0">
                <a:solidFill>
                  <a:srgbClr val="0070C0"/>
                </a:solidFill>
              </a:rPr>
              <a:t>Week 17, in a do-or-die game against the Dallas Cowboys for the final playoff slot in the NFC, Cruz had 6 receptions for 178 yards, including the game's first score with a 74 yard </a:t>
            </a:r>
            <a:r>
              <a:rPr lang="en-US">
                <a:solidFill>
                  <a:srgbClr val="0070C0"/>
                </a:solidFill>
              </a:rPr>
              <a:t>touchdown </a:t>
            </a:r>
            <a:r>
              <a:rPr lang="en-US" smtClean="0">
                <a:solidFill>
                  <a:srgbClr val="0070C0"/>
                </a:solidFill>
              </a:rPr>
              <a:t>catch. </a:t>
            </a:r>
            <a:r>
              <a:rPr lang="en-US" dirty="0" smtClean="0">
                <a:solidFill>
                  <a:srgbClr val="0070C0"/>
                </a:solidFill>
              </a:rPr>
              <a:t>Cruz </a:t>
            </a:r>
            <a:r>
              <a:rPr lang="en-US" dirty="0">
                <a:solidFill>
                  <a:srgbClr val="0070C0"/>
                </a:solidFill>
              </a:rPr>
              <a:t>finished the season with a single season franchise record 1,536 receiving yards on 82 receptions and 9 touchdowns. Cruz was named a Second-team </a:t>
            </a:r>
            <a:r>
              <a:rPr lang="en-US" dirty="0" smtClean="0">
                <a:solidFill>
                  <a:srgbClr val="0070C0"/>
                </a:solidFill>
              </a:rPr>
              <a:t>All- Pro</a:t>
            </a:r>
            <a:r>
              <a:rPr lang="en-US" dirty="0">
                <a:solidFill>
                  <a:srgbClr val="0070C0"/>
                </a:solidFill>
              </a:rPr>
              <a:t> by the Associated </a:t>
            </a:r>
            <a:r>
              <a:rPr lang="en-US" dirty="0" smtClean="0">
                <a:solidFill>
                  <a:srgbClr val="0070C0"/>
                </a:solidFill>
              </a:rPr>
              <a:t>Press.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Against San Francisco in the NFC title game, Cruz had 10 grabs for 142 yards—all in the first half—as the Giants edged the 49ers, 20-17, in overtime to advance to </a:t>
            </a:r>
            <a:r>
              <a:rPr lang="en-US" dirty="0" smtClean="0">
                <a:solidFill>
                  <a:srgbClr val="0070C0"/>
                </a:solidFill>
              </a:rPr>
              <a:t>Super Bowl </a:t>
            </a:r>
            <a:r>
              <a:rPr lang="en-US" u="sng" dirty="0" smtClean="0">
                <a:solidFill>
                  <a:srgbClr val="0070C0"/>
                </a:solidFill>
              </a:rPr>
              <a:t>XLVI</a:t>
            </a:r>
            <a:r>
              <a:rPr lang="en-US" dirty="0" smtClean="0">
                <a:solidFill>
                  <a:srgbClr val="0070C0"/>
                </a:solidFill>
              </a:rPr>
              <a:t>. The </a:t>
            </a:r>
            <a:r>
              <a:rPr lang="en-US" dirty="0">
                <a:solidFill>
                  <a:srgbClr val="0070C0"/>
                </a:solidFill>
              </a:rPr>
              <a:t>Giants then won the Super Bowl against the Patriots for another Super Bowl title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2800"/>
            <a:ext cx="3276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encrypted-tbn0.gstatic.com/images?q=tbn:ANd9GcSqWsfvHcO0rihoRiMSYcAeCligtSzrwxp8F8YISfOplPICM-Y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9" y="3352801"/>
            <a:ext cx="306878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SHqHi4AxKvxFfVjPV-chNyxvyASzgmHEN5zePbinJwSGjMVZS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819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2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838">
        <p14:ripple/>
      </p:transition>
    </mc:Choice>
    <mc:Fallback xmlns="">
      <p:transition spd="slow" advTm="258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3855"/>
            <a:ext cx="268581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23" y="0"/>
            <a:ext cx="28117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67" y="0"/>
            <a:ext cx="3618733" cy="245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j1jkYAmIs4?version=3&amp;hl=en_US"/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27709" y="2209800"/>
            <a:ext cx="9116291" cy="464820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9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1646">
        <p14:glitter pattern="hexagon"/>
      </p:transition>
    </mc:Choice>
    <mc:Fallback xmlns="">
      <p:transition spd="slow" advTm="316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05" objId="3"/>
        <p14:stopEvt time="31646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xUCwwo0EGk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71550"/>
            <a:ext cx="9144000" cy="588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LONGEST TOUCHDOWN PASS IN THE NFL HISTORY</a:t>
            </a:r>
            <a:endParaRPr lang="en-US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0639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99 YARDS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97"/>
    </mc:Choice>
    <mc:Fallback xmlns="">
      <p:transition spd="slow" advTm="54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5449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HISTORY BEHIND THE SALSA</a:t>
            </a:r>
            <a:r>
              <a:rPr lang="en-US" b="1" u="sng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	Victor Cruz had learned how to salsa from his grandmother, Molina. Sadly, his grandmother passed away the Monday before the giants faced the Buccaneers. His </a:t>
            </a:r>
            <a:r>
              <a:rPr lang="en-US" dirty="0">
                <a:solidFill>
                  <a:srgbClr val="0070C0"/>
                </a:solidFill>
              </a:rPr>
              <a:t>trademark TD salsa dance that followed was less about celebration and more about honoring </a:t>
            </a:r>
            <a:r>
              <a:rPr lang="en-US" dirty="0" smtClean="0">
                <a:solidFill>
                  <a:srgbClr val="0070C0"/>
                </a:solidFill>
              </a:rPr>
              <a:t>his grandma, the </a:t>
            </a:r>
            <a:r>
              <a:rPr lang="en-US" dirty="0">
                <a:solidFill>
                  <a:srgbClr val="0070C0"/>
                </a:solidFill>
              </a:rPr>
              <a:t>woman who had taught him to salsa years ago. Cruz did a few dance steps, then pointed skyward. “Right as I was done, I kind of looked up and held my hands up to her, letting her know that one was for her,” he said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Ever since that day, Victor Cruz has celebrated every touchdown he gets with a little salsa</a:t>
            </a:r>
            <a:r>
              <a:rPr lang="en-US" dirty="0">
                <a:solidFill>
                  <a:srgbClr val="0070C0"/>
                </a:solidFill>
              </a:rPr>
              <a:t>. Cruz has celebrated nearly every touchdown with </a:t>
            </a:r>
            <a:r>
              <a:rPr lang="en-US" dirty="0" smtClean="0">
                <a:solidFill>
                  <a:srgbClr val="0070C0"/>
                </a:solidFill>
              </a:rPr>
              <a:t>a salsa </a:t>
            </a:r>
            <a:r>
              <a:rPr lang="en-US" dirty="0">
                <a:solidFill>
                  <a:srgbClr val="0070C0"/>
                </a:solidFill>
              </a:rPr>
              <a:t>dance. The New York Daily News even had a dance instructor write about his technique. Cruz's touchdown dance led to him receiving an offer to appear on Dancing With The Stars, he turned down.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459464"/>
            <a:ext cx="2493818" cy="33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59464"/>
            <a:ext cx="2286000" cy="33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8" y="3424884"/>
            <a:ext cx="4620491" cy="33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2"/>
    </mc:Choice>
    <mc:Fallback xmlns="">
      <p:transition spd="slow" advTm="15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</a:rPr>
              <a:t>THE SALSA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pic>
        <p:nvPicPr>
          <p:cNvPr id="3" name="aFLycDDEAPg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028700"/>
            <a:ext cx="8229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1"/>
    </mc:Choice>
    <mc:Fallback xmlns="">
      <p:transition spd="slow" advTm="16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pauseEvt time="6298" objId="3"/>
        <p14:seekEvt time="6298" objId="3" seek="5687"/>
        <p14:resumeEvt time="6298" objId="3"/>
        <p14:pauseEvt time="8993" objId="3"/>
        <p14:seekEvt time="8993" objId="3" seek="8382"/>
        <p14:resumeEvt time="8993" objId="3"/>
        <p14:pauseEvt time="12905" objId="3"/>
        <p14:seekEvt time="12905" objId="3" seek="6599"/>
        <p14:resumeEvt time="12905" objId="3"/>
        <p14:pauseEvt time="14883" objId="3"/>
        <p14:seekEvt time="14883" objId="3" seek="5882"/>
        <p14:resumeEvt time="14883" objId="3"/>
        <p14:pauseEvt time="15844" objId="3"/>
        <p14:stopEvt time="16701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0.9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149</TotalTime>
  <Words>20</Words>
  <Application>Microsoft Office PowerPoint</Application>
  <PresentationFormat>On-screen Show (4:3)</PresentationFormat>
  <Paragraphs>21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  VICTOR CRUZ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McNicholas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CRUZ</dc:title>
  <dc:creator>Wegener, James</dc:creator>
  <cp:lastModifiedBy>Wegener, James</cp:lastModifiedBy>
  <cp:revision>18</cp:revision>
  <dcterms:created xsi:type="dcterms:W3CDTF">2012-09-25T13:39:02Z</dcterms:created>
  <dcterms:modified xsi:type="dcterms:W3CDTF">2012-09-27T12:44:41Z</dcterms:modified>
</cp:coreProperties>
</file>